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Interests(outdoors/scouting/swim/run/dance)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971412" cy="3691156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427839" y="2634143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/>
          </a:bodyPr>
          <a:lstStyle/>
          <a:p>
            <a:r>
              <a:rPr lang="en-GB" sz="2000" dirty="0"/>
              <a:t>Include obvious references to phone &amp; multiple screen sizes etc.</a:t>
            </a: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503852" y="1296955"/>
            <a:ext cx="3489649" cy="3773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50" y="1015677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50" y="2303698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619" y="2200517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616" y="3187122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438" y="3670878"/>
            <a:ext cx="1664831" cy="4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418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Amstrad CPC464</vt:lpstr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30</cp:revision>
  <dcterms:created xsi:type="dcterms:W3CDTF">2021-07-06T15:51:33Z</dcterms:created>
  <dcterms:modified xsi:type="dcterms:W3CDTF">2021-07-09T17:00:56Z</dcterms:modified>
</cp:coreProperties>
</file>